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4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CC08-1E31-05B1-4672-5721F3C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08ED8-1801-7743-3CEC-FDA962CF4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AFAC5-7A2C-F7BC-7390-F3781E61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56F2-16D9-3B81-08C7-527AD4D4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45E96-6278-B7E3-EE5C-1DFBDEF3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5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387-978D-895E-34A8-BBE74052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07C05-42B4-E8E5-D27E-1F0697E5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48B97-8323-2E40-CA91-2503001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E23E9-54A1-486D-F6FE-7844D493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02D85-BD5F-E0D7-FE97-BE982A97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6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8EE61-088E-1650-EBC2-614C5B89E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01192-88B5-261F-DEC6-10518699E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E1144-BE36-ACA2-9B2D-B935C97A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9D39-4173-E78F-E309-C9B152AD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842F-4B67-04F2-147A-E10DBCF1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1800-5874-BFA0-B407-384E495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BCC5-BD60-D3FE-2087-55CD7A076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35293-2892-45D3-BC43-691F80307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15DD-25FC-374B-243F-50CA1F4A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59943-73BA-CCA7-71A1-72D06B0B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52F0-4964-2F5F-DAE8-2E55652B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D5AE7-B510-384C-EA00-FB7E63A0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61164-A69C-A557-18EA-8CFEC1FA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BCFC3-AEA9-0CE2-3E40-C543FF31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C4049-B0D7-993E-3283-DC35698C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0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A31C-2E2E-8C4F-398F-B1079370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31C76-99DC-41FE-BCD8-EDB3DB479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75924-DAF3-B46C-DF2D-992082A97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0E293-4F84-7B37-A783-34B11298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09D32-3CF4-FE52-4511-5D14914E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666E2-5846-A682-AB5B-C87EE157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B762-3C22-52B2-1233-F4F4D8C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08DBD-75EF-5381-7546-7730921F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5DB32-30CF-4AAF-420A-A70EADA2B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E8A53-7572-BB27-4AFE-9E5876567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E4F52-B5C9-D9DE-7AA6-E27F0C360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3580B0-531B-C117-D02A-62742A79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E3A4A-3356-636E-316C-8A6E1229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6F28B-4D44-B701-2299-71D1E3B5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6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880D-96F7-A91B-DA3F-52A6B2B8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2F92F-712C-8AD6-A766-1971C213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7CFD5-048B-515D-F8FA-6C6FF516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5E04D-75E3-0CAF-CB70-26D114FD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A93E6-D87B-3B9B-EB49-27826A3C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7B42-788E-EC37-C08E-1D5ECD46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741EF-24FC-DB92-FA9A-39BED9E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A96F-5FB1-A470-C5BB-9DAB905F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EBEA-B65D-15A4-D0FE-2702EB182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5FA60-7962-D42F-0F2F-716BD232E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137B0-95AD-94B2-E89F-9EF0B54B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06777-D32C-51BC-2260-5959011A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08A33-6D75-C7A5-8423-9593535A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9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10E2-E1A9-355C-10DC-0E3FA909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3269C-F624-1AD6-4747-3FDF437D4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7E4EE-57A1-7930-9AF0-68867632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E4CB3-1D3B-8067-FDD4-610CA736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D8562-A862-7305-4780-AAEF4114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1691F-5F66-3644-C076-BCFE672F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8DECE-852D-0EF9-BA82-B4D2E48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05586-D7A6-9746-5BD3-FE377432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0066-C763-5B26-FC07-15E41B8C9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9AD1E-F6AB-41AE-938D-2FEE3550E8F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90D20-26F5-59BB-73D6-8960C704D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2C4A-654E-3E96-58F6-C37A91335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E95BB0-14C1-425F-B1D5-D0A0E8096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2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ater droplet with light shining on it&#10;&#10;Description automatically generated">
            <a:extLst>
              <a:ext uri="{FF2B5EF4-FFF2-40B4-BE49-F238E27FC236}">
                <a16:creationId xmlns:a16="http://schemas.microsoft.com/office/drawing/2014/main" id="{D1961A96-B7A5-1A59-BBEA-2D1F8906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1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36FD0A-E2F4-C4F2-8770-6036D59A9D88}"/>
              </a:ext>
            </a:extLst>
          </p:cNvPr>
          <p:cNvSpPr/>
          <p:nvPr/>
        </p:nvSpPr>
        <p:spPr>
          <a:xfrm>
            <a:off x="-6588" y="0"/>
            <a:ext cx="2512044" cy="81381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600" b="1" dirty="0">
                <a:ln/>
                <a:solidFill>
                  <a:schemeClr val="tx1"/>
                </a:solidFill>
                <a:latin typeface="Algerian" panose="04020705040A02060702" pitchFamily="82" charset="0"/>
              </a:rPr>
              <a:t>indra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05761-51D6-83A5-844E-9049BFB4961C}"/>
              </a:ext>
            </a:extLst>
          </p:cNvPr>
          <p:cNvSpPr/>
          <p:nvPr/>
        </p:nvSpPr>
        <p:spPr>
          <a:xfrm>
            <a:off x="0" y="6117336"/>
            <a:ext cx="12192000" cy="7406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From Classroom to Hero  </a:t>
            </a:r>
            <a:r>
              <a:rPr lang="en-US" sz="2600" dirty="0">
                <a:solidFill>
                  <a:schemeClr val="bg1"/>
                </a:solidFill>
                <a:latin typeface="Algerian" panose="04020705040A02060702" pitchFamily="82" charset="0"/>
              </a:rPr>
              <a:t>chapter-1</a:t>
            </a:r>
          </a:p>
        </p:txBody>
      </p:sp>
    </p:spTree>
    <p:extLst>
      <p:ext uri="{BB962C8B-B14F-4D97-AF65-F5344CB8AC3E}">
        <p14:creationId xmlns:p14="http://schemas.microsoft.com/office/powerpoint/2010/main" val="219354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3"/>
    </mc:Choice>
    <mc:Fallback xmlns="">
      <p:transition spd="slow" advTm="1026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hildren walking in the rain&#10;&#10;Description automatically generated">
            <a:extLst>
              <a:ext uri="{FF2B5EF4-FFF2-40B4-BE49-F238E27FC236}">
                <a16:creationId xmlns:a16="http://schemas.microsoft.com/office/drawing/2014/main" id="{7259DCF9-FBF0-0D35-F82C-756B68B4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7" r="2" b="2"/>
          <a:stretch/>
        </p:blipFill>
        <p:spPr>
          <a:xfrm>
            <a:off x="3697284" y="0"/>
            <a:ext cx="8494716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F3436C-B813-2B72-7EA8-CB577DCC1333}"/>
              </a:ext>
            </a:extLst>
          </p:cNvPr>
          <p:cNvSpPr txBox="1"/>
          <p:nvPr/>
        </p:nvSpPr>
        <p:spPr>
          <a:xfrm>
            <a:off x="1053068" y="2368164"/>
            <a:ext cx="2465861" cy="212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On a rainy evening, the boy and his two friends leave school after a long day.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3A02F3C-9CB3-D9E1-AEFE-27469B855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43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5"/>
    </mc:Choice>
    <mc:Fallback xmlns="">
      <p:transition spd="slow" advTm="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hildren walking in the rain&#10;&#10;Description automatically generated">
            <a:extLst>
              <a:ext uri="{FF2B5EF4-FFF2-40B4-BE49-F238E27FC236}">
                <a16:creationId xmlns:a16="http://schemas.microsoft.com/office/drawing/2014/main" id="{58FD5DE3-46B7-5A88-A88E-26A52635D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2" r="2" b="1077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CB1C64-3183-7485-54E2-A17B18B39250}"/>
              </a:ext>
            </a:extLst>
          </p:cNvPr>
          <p:cNvSpPr txBox="1"/>
          <p:nvPr/>
        </p:nvSpPr>
        <p:spPr>
          <a:xfrm>
            <a:off x="643568" y="2160415"/>
            <a:ext cx="3063240" cy="253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As they walk home, the rain gets heavier. The group talks about school and assignments, trying to ignore the downpour.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774D310-91F6-8590-351E-EB33E9553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769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ild kneeling in the rain with a light on his hand&#10;&#10;Description automatically generated">
            <a:extLst>
              <a:ext uri="{FF2B5EF4-FFF2-40B4-BE49-F238E27FC236}">
                <a16:creationId xmlns:a16="http://schemas.microsoft.com/office/drawing/2014/main" id="{3278C258-EE08-54D4-F33E-8DEB74CE5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r="2" b="482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8811E26-97E5-381D-0466-771C73F5E2C1}"/>
              </a:ext>
            </a:extLst>
          </p:cNvPr>
          <p:cNvSpPr txBox="1"/>
          <p:nvPr/>
        </p:nvSpPr>
        <p:spPr>
          <a:xfrm>
            <a:off x="228600" y="1329418"/>
            <a:ext cx="3653970" cy="419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Suddenly, a loud thunderclap echoes through the air. The boy stops in his tracks, looking startled.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The boy spots a glowing object on the wet road ahead. He bends down to pick it up, curiosity overtaking him.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9CA84CD-33ED-9C56-691C-F749C17CA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06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"/>
    </mc:Choice>
    <mc:Fallback xmlns="">
      <p:transition spd="slow" advTm="8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the rain&#10;&#10;Description automatically generated">
            <a:extLst>
              <a:ext uri="{FF2B5EF4-FFF2-40B4-BE49-F238E27FC236}">
                <a16:creationId xmlns:a16="http://schemas.microsoft.com/office/drawing/2014/main" id="{F8456DDE-25F3-B291-5BA3-3AEE32E38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" r="2" b="17142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17684C-E8F7-E574-63BB-2A0F0A80A545}"/>
              </a:ext>
            </a:extLst>
          </p:cNvPr>
          <p:cNvSpPr txBox="1"/>
          <p:nvPr/>
        </p:nvSpPr>
        <p:spPr>
          <a:xfrm>
            <a:off x="228600" y="2368164"/>
            <a:ext cx="3785616" cy="212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As the boy holds the object, energy flows through him. His body starts to glow faintly, and he begins to lift off the ground.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19A3DD-84CE-E077-FB7C-B0CF09734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20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2"/>
    </mc:Choice>
    <mc:Fallback xmlns="">
      <p:transition spd="slow" advTm="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jumping in the rain&#10;&#10;Description automatically generated">
            <a:extLst>
              <a:ext uri="{FF2B5EF4-FFF2-40B4-BE49-F238E27FC236}">
                <a16:creationId xmlns:a16="http://schemas.microsoft.com/office/drawing/2014/main" id="{4A9F1A6D-BF96-2E0C-F147-2E81F831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46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AB7B66C5-03A9-42F7-4DC7-FDC309213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8" y="2785234"/>
            <a:ext cx="3535098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The boy slowly begins to understand that he has gained superpowers.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EBA5287-5874-88E7-815D-EC9658189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24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6"/>
    </mc:Choice>
    <mc:Fallback xmlns="">
      <p:transition spd="slow" advTm="8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the rain&#10;&#10;Description automatically generated">
            <a:extLst>
              <a:ext uri="{FF2B5EF4-FFF2-40B4-BE49-F238E27FC236}">
                <a16:creationId xmlns:a16="http://schemas.microsoft.com/office/drawing/2014/main" id="{03E43DB0-1592-E886-7102-8090C4DA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46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8F5C20-E36F-B3B0-5DF2-D6FECE32D7F9}"/>
              </a:ext>
            </a:extLst>
          </p:cNvPr>
          <p:cNvSpPr txBox="1"/>
          <p:nvPr/>
        </p:nvSpPr>
        <p:spPr>
          <a:xfrm>
            <a:off x="490598" y="2160415"/>
            <a:ext cx="3304091" cy="253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The boy hovers in the air, energy radiating from him. His friends look up in awe and disbelief, realizing their lives will change forever.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CF7D1C-89FF-0410-0A40-66763EF1A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41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6"/>
    </mc:Choice>
    <mc:Fallback xmlns="">
      <p:transition spd="slow" advTm="7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on and clouds in the sky&#10;&#10;Description automatically generated">
            <a:extLst>
              <a:ext uri="{FF2B5EF4-FFF2-40B4-BE49-F238E27FC236}">
                <a16:creationId xmlns:a16="http://schemas.microsoft.com/office/drawing/2014/main" id="{59FED0BF-F87B-E016-C2A4-4ABD6F94D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46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10339A56-3862-396C-6D3F-FF8DED807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" y="1744917"/>
            <a:ext cx="3767328" cy="336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Stay tuned to uncover the mystery: How did the boy gain his powers? Where did they come from? And what is the reason behind them?</a:t>
            </a:r>
            <a:endParaRPr lang="en-US" alt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  <a:latin typeface="Baguet Script" panose="00000500000000000000" pitchFamily="2" charset="0"/>
              </a:rPr>
              <a:t>                                     -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guet Script" panose="00000500000000000000" pitchFamily="2" charset="0"/>
              </a:rPr>
              <a:t>Dilip Vummaneni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372950C-1963-1980-9326-87CFC3B00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72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"/>
    </mc:Choice>
    <mc:Fallback xmlns="">
      <p:transition spd="slow" advTm="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193</Words>
  <Application>Microsoft Office PowerPoint</Application>
  <PresentationFormat>Widescreen</PresentationFormat>
  <Paragraphs>13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Aptos</vt:lpstr>
      <vt:lpstr>Aptos Display</vt:lpstr>
      <vt:lpstr>Arial</vt:lpstr>
      <vt:lpstr>Baguet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Vummaneni Dilip</dc:creator>
  <cp:lastModifiedBy>Vummaneni Dilip</cp:lastModifiedBy>
  <cp:revision>4</cp:revision>
  <dcterms:created xsi:type="dcterms:W3CDTF">2024-12-03T07:05:12Z</dcterms:created>
  <dcterms:modified xsi:type="dcterms:W3CDTF">2024-12-03T15:31:18Z</dcterms:modified>
</cp:coreProperties>
</file>